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58" r:id="rId5"/>
    <p:sldId id="259" r:id="rId6"/>
    <p:sldId id="261" r:id="rId7"/>
    <p:sldId id="262" r:id="rId8"/>
    <p:sldId id="260" r:id="rId9"/>
    <p:sldId id="257" r:id="rId10"/>
    <p:sldId id="269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8AB4D1D-DC8C-477E-8507-AF8082B4EFF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1D46040-EE07-48C9-84A3-0DAA848D6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google.com/url?sa=i&amp;rct=j&amp;q=&amp;esrc=s&amp;source=images&amp;cd=&amp;cad=rja&amp;uact=8&amp;ved=0CAcQjRxqFQoTCJnegJOaz8gCFVj2YwodkEgGxw&amp;url=http://geekgardener.in/tag/transplant/&amp;psig=AFQjCNEMR8uFEATxqdFybAgeZsu6_7WKfQ&amp;ust=1445367002016684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www.google.com/url?sa=i&amp;rct=j&amp;q=&amp;esrc=s&amp;source=images&amp;cd=&amp;cad=rja&amp;uact=8&amp;ved=0CAcQjRxqFQoTCPWsgcyZz8gCFQujiAodKYYGaQ&amp;url=http://americanprofile.com/articles/ferry-morse-seeds-guaranteed-to-grow/&amp;psig=AFQjCNG8rnQ74BveTjhtCvAT6hKREYrHXA&amp;ust=144536688204675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google.com/url?sa=i&amp;rct=j&amp;q=&amp;esrc=s&amp;source=images&amp;cd=&amp;cad=rja&amp;uact=8&amp;ved=0CAcQjRxqFQoTCL_azIqdz8gCFQ6UiAodw1YI8Q&amp;url=http://ejfg.weebly.com/sources.html&amp;psig=AFQjCNFKp9q1naDR4FSPusjizsSnQ_M7sQ&amp;ust=1445367870063004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google.com/url?sa=i&amp;rct=j&amp;q=&amp;esrc=s&amp;source=images&amp;cd=&amp;cad=rja&amp;uact=8&amp;ved=0CAcQjRxqFQoTCLOl36Ocz8gCFU8viAodjNICzQ&amp;url=http://www2.ca.uky.edu/agcomm/magazine/2008/SUMMER-2008/Articles/SeedAreNoSmallThing.html&amp;psig=AFQjCNEZbbgCO6iMHfYjH4_KNz8g3VxyAQ&amp;ust=1445367591788546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&amp;url=http://www.independent.com/news/2012/dec/11/seed-dispersal/&amp;psig=AFQjCNHjU_-85wu_r8zl7xFaxYMZwhD3tg&amp;ust=1445368565121431" TargetMode="Externa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hyperlink" Target="https://www.google.com/url?sa=i&amp;rct=j&amp;q=&amp;esrc=s&amp;source=images&amp;cd=&amp;cad=rja&amp;uact=8&amp;ved=&amp;url=http://www.alexanderwild.com/Ants/Natural-History/Ants-and-Plants&amp;psig=AFQjCNHjU_-85wu_r8zl7xFaxYMZwhD3tg&amp;ust=1445368565121431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google.com/url?sa=i&amp;rct=j&amp;q=&amp;esrc=s&amp;source=images&amp;cd=&amp;cad=rja&amp;uact=8&amp;ved=&amp;url=http://themagnifyingglass.typepad.com/weblog/2010/09/seeds.html&amp;psig=AFQjCNHjU_-85wu_r8zl7xFaxYMZwhD3tg&amp;ust=1445368565121431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0" Type="http://schemas.openxmlformats.org/officeDocument/2006/relationships/hyperlink" Target="http://1.bp.blogspot.com/-aWtycNOanCM/UH1oEL_cb0I/AAAAAAAAAS8/Tm3hH-1hDVg/s1600/IMG_0106.JPG" TargetMode="External"/><Relationship Id="rId4" Type="http://schemas.openxmlformats.org/officeDocument/2006/relationships/hyperlink" Target="https://www.google.com/url?sa=i&amp;rct=j&amp;q=&amp;esrc=s&amp;source=images&amp;cd=&amp;cad=rja&amp;uact=8&amp;ved=0CAcQjRxqFQoTCOOiuOWez8gCFRKkiAodmTwAKg&amp;url=http://science.psu.edu/news-and-events/2010-news/Carlo2-2010&amp;psig=AFQjCNESyazbn2By8GizwwV9DFN2PR6-Nw&amp;ust=1445368137702992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https://www.google.com/url?sa=i&amp;rct=j&amp;q=&amp;esrc=s&amp;source=images&amp;cd=&amp;cad=rja&amp;uact=8&amp;ved=0CAcQjRxqFQoTCOK5ooOjz8gCFUOkiAodzGwGCg&amp;url=http://txmg.org/elpaso/event/master-gardeners-kids-corner-el-paso-zoos-party-for-the-planet-3/&amp;psig=AFQjCNE_lTv--L7KaTTXxmVdlvUfMs7LXQ&amp;ust=144536946113797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hyperlink" Target="https://www.google.com/url?sa=i&amp;rct=j&amp;q=&amp;esrc=s&amp;source=images&amp;cd=&amp;cad=rja&amp;uact=8&amp;ved=0CAcQjRxqFQoTCNeZncukz8gCFVX4YwodU-sCuw&amp;url=http://www.reformer802.com/realtalk/2015/04/23/i-know-nothing-about-gardening-but-scattered-seeds-anyway/&amp;psig=AFQjCNE_lTv--L7KaTTXxmVdlvUfMs7LXQ&amp;ust=1445369461137974" TargetMode="Externa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cad=rja&amp;uact=8&amp;ved=0CAcQjRxqFQoTCMOMxbSbz8gCFUiYiAod0q8HsA&amp;url=http://www.katharagridvibrations.com/decode/lesson-3-part-1-natures-beautiful-wave&amp;psig=AFQjCNEHUW4immth5wxsOm3mJP5JgHPvgA&amp;ust=14453673799725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Seed to Transplant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How to plant them….</a:t>
            </a:r>
          </a:p>
        </p:txBody>
      </p:sp>
      <p:pic>
        <p:nvPicPr>
          <p:cNvPr id="23554" name="Picture 2" descr="https://pgoaamericanprofile2.files.wordpress.com/2010/03/seed-packets.jpg?w=670&amp;h=405&amp;crop=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19200"/>
            <a:ext cx="3276600" cy="2486025"/>
          </a:xfrm>
          <a:prstGeom prst="rect">
            <a:avLst/>
          </a:prstGeom>
          <a:noFill/>
        </p:spPr>
      </p:pic>
      <p:pic>
        <p:nvPicPr>
          <p:cNvPr id="23556" name="Picture 4" descr="http://geekgardener.in/wp-content/uploads/mygarden86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381000"/>
            <a:ext cx="2971800" cy="2971800"/>
          </a:xfrm>
          <a:prstGeom prst="rect">
            <a:avLst/>
          </a:prstGeom>
          <a:noFill/>
        </p:spPr>
      </p:pic>
      <p:sp>
        <p:nvSpPr>
          <p:cNvPr id="6" name="Striped Right Arrow 5"/>
          <p:cNvSpPr/>
          <p:nvPr/>
        </p:nvSpPr>
        <p:spPr>
          <a:xfrm>
            <a:off x="4343400" y="2438400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887BB66-BD7E-4FF4-9F23-4746E1272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4A5B-5A39-4E06-B1BF-881E36BB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Cotyledons (seed leaves) &amp; true leaves</a:t>
            </a:r>
          </a:p>
        </p:txBody>
      </p:sp>
      <p:pic>
        <p:nvPicPr>
          <p:cNvPr id="5" name="Content Placeholder 4" descr="A close up of a plant&#10;&#10;Description automatically generated">
            <a:extLst>
              <a:ext uri="{FF2B5EF4-FFF2-40B4-BE49-F238E27FC236}">
                <a16:creationId xmlns:a16="http://schemas.microsoft.com/office/drawing/2014/main" id="{D03BDEA4-DA28-4A0C-B75E-DE0C6A3A6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697377" cy="4525962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79F0B2-25E1-4EBD-B143-40299AE58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13FBEC-458D-499F-BD25-0204400AE0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Transplanting a seedling from a 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276600" cy="4724400"/>
          </a:xfrm>
        </p:spPr>
        <p:txBody>
          <a:bodyPr>
            <a:normAutofit/>
          </a:bodyPr>
          <a:lstStyle/>
          <a:p>
            <a:r>
              <a:rPr lang="en-US" sz="2800" b="1" dirty="0"/>
              <a:t>Prepare soil</a:t>
            </a:r>
          </a:p>
          <a:p>
            <a:r>
              <a:rPr lang="en-US" sz="2800" b="1" dirty="0"/>
              <a:t>Dig a hole slightly larger than the pot</a:t>
            </a:r>
          </a:p>
          <a:p>
            <a:r>
              <a:rPr lang="en-US" sz="2800" b="1" dirty="0"/>
              <a:t>Add compost and fertilizer to hole &amp; mix</a:t>
            </a:r>
          </a:p>
        </p:txBody>
      </p:sp>
      <p:pic>
        <p:nvPicPr>
          <p:cNvPr id="31746" name="Picture 2" descr="F:\DCIM\108MSDCF\DSC06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219200"/>
            <a:ext cx="3657600" cy="2667000"/>
          </a:xfrm>
          <a:prstGeom prst="rect">
            <a:avLst/>
          </a:prstGeom>
          <a:noFill/>
        </p:spPr>
      </p:pic>
      <p:pic>
        <p:nvPicPr>
          <p:cNvPr id="31747" name="Picture 3" descr="F:\DCIM\108MSDCF\DSC06434.JPG"/>
          <p:cNvPicPr>
            <a:picLocks noChangeAspect="1" noChangeArrowheads="1"/>
          </p:cNvPicPr>
          <p:nvPr/>
        </p:nvPicPr>
        <p:blipFill>
          <a:blip r:embed="rId5" cstate="print"/>
          <a:srcRect l="17485" r="22699"/>
          <a:stretch>
            <a:fillRect/>
          </a:stretch>
        </p:blipFill>
        <p:spPr bwMode="auto">
          <a:xfrm>
            <a:off x="4191000" y="3962400"/>
            <a:ext cx="3276600" cy="2590800"/>
          </a:xfrm>
          <a:prstGeom prst="rect">
            <a:avLst/>
          </a:prstGeom>
          <a:noFill/>
        </p:spPr>
      </p:pic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B4CF632B-B5DC-4A6C-9B4C-FF8203AA1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2819400" cy="2179638"/>
          </a:xfrm>
        </p:spPr>
        <p:txBody>
          <a:bodyPr/>
          <a:lstStyle/>
          <a:p>
            <a:r>
              <a:rPr lang="en-US" sz="2800" b="1" dirty="0"/>
              <a:t>Remove plant from pot</a:t>
            </a:r>
          </a:p>
          <a:p>
            <a:r>
              <a:rPr lang="en-US" sz="2800" b="1" dirty="0"/>
              <a:t>Place root ball into hole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2770" name="Picture 2" descr="F:\DCIM\108MSDCF\DSC06435.JPG"/>
          <p:cNvPicPr>
            <a:picLocks noChangeAspect="1" noChangeArrowheads="1"/>
          </p:cNvPicPr>
          <p:nvPr/>
        </p:nvPicPr>
        <p:blipFill>
          <a:blip r:embed="rId4" cstate="print"/>
          <a:srcRect l="21488" r="8001"/>
          <a:stretch>
            <a:fillRect/>
          </a:stretch>
        </p:blipFill>
        <p:spPr bwMode="auto">
          <a:xfrm>
            <a:off x="4343400" y="533400"/>
            <a:ext cx="3276600" cy="2895600"/>
          </a:xfrm>
          <a:prstGeom prst="rect">
            <a:avLst/>
          </a:prstGeom>
          <a:noFill/>
        </p:spPr>
      </p:pic>
      <p:pic>
        <p:nvPicPr>
          <p:cNvPr id="32771" name="Picture 3" descr="F:\DCIM\108MSDCF\DSC06437.JPG"/>
          <p:cNvPicPr>
            <a:picLocks noChangeAspect="1" noChangeArrowheads="1"/>
          </p:cNvPicPr>
          <p:nvPr/>
        </p:nvPicPr>
        <p:blipFill>
          <a:blip r:embed="rId5" cstate="print"/>
          <a:srcRect l="14737" t="6118" r="14752"/>
          <a:stretch>
            <a:fillRect/>
          </a:stretch>
        </p:blipFill>
        <p:spPr bwMode="auto">
          <a:xfrm>
            <a:off x="5181600" y="3733800"/>
            <a:ext cx="3200400" cy="2700338"/>
          </a:xfrm>
          <a:prstGeom prst="rect">
            <a:avLst/>
          </a:prstGeom>
          <a:noFill/>
        </p:spPr>
      </p:pic>
      <p:pic>
        <p:nvPicPr>
          <p:cNvPr id="32772" name="Picture 4" descr="F:\DCIM\108MSDCF\DSC06438.JPG"/>
          <p:cNvPicPr>
            <a:picLocks noChangeAspect="1" noChangeArrowheads="1"/>
          </p:cNvPicPr>
          <p:nvPr/>
        </p:nvPicPr>
        <p:blipFill>
          <a:blip r:embed="rId6" cstate="print"/>
          <a:srcRect l="37990" t="12869" r="11752" b="33122"/>
          <a:stretch>
            <a:fillRect/>
          </a:stretch>
        </p:blipFill>
        <p:spPr bwMode="auto">
          <a:xfrm>
            <a:off x="990600" y="3733800"/>
            <a:ext cx="3429000" cy="2667000"/>
          </a:xfrm>
          <a:prstGeom prst="rect">
            <a:avLst/>
          </a:prstGeom>
          <a:noFill/>
        </p:spPr>
      </p:pic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4BC207CC-4D1A-4A01-86A1-83D65CBE5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2514600" cy="2408238"/>
          </a:xfrm>
        </p:spPr>
        <p:txBody>
          <a:bodyPr>
            <a:normAutofit/>
          </a:bodyPr>
          <a:lstStyle/>
          <a:p>
            <a:r>
              <a:rPr lang="en-US" sz="2800" b="1" dirty="0"/>
              <a:t>Fill soil around the roots</a:t>
            </a:r>
          </a:p>
          <a:p>
            <a:r>
              <a:rPr lang="en-US" sz="2800" b="1" dirty="0"/>
              <a:t>Mulch and water</a:t>
            </a:r>
          </a:p>
        </p:txBody>
      </p:sp>
      <p:pic>
        <p:nvPicPr>
          <p:cNvPr id="33795" name="Picture 3" descr="F:\DCIM\108MSDCF\DSC06441.JPG"/>
          <p:cNvPicPr>
            <a:picLocks noChangeAspect="1" noChangeArrowheads="1"/>
          </p:cNvPicPr>
          <p:nvPr/>
        </p:nvPicPr>
        <p:blipFill>
          <a:blip r:embed="rId4" cstate="print"/>
          <a:srcRect l="34990" r="16253" b="37623"/>
          <a:stretch>
            <a:fillRect/>
          </a:stretch>
        </p:blipFill>
        <p:spPr bwMode="auto">
          <a:xfrm>
            <a:off x="4648200" y="533400"/>
            <a:ext cx="3733800" cy="2928937"/>
          </a:xfrm>
          <a:prstGeom prst="rect">
            <a:avLst/>
          </a:prstGeom>
          <a:noFill/>
        </p:spPr>
      </p:pic>
      <p:pic>
        <p:nvPicPr>
          <p:cNvPr id="33796" name="Picture 4" descr="F:\DCIM\108MSDCF\DSC06443.JPG"/>
          <p:cNvPicPr>
            <a:picLocks noChangeAspect="1" noChangeArrowheads="1"/>
          </p:cNvPicPr>
          <p:nvPr/>
        </p:nvPicPr>
        <p:blipFill>
          <a:blip r:embed="rId5" cstate="print"/>
          <a:srcRect l="30489" t="6118" r="23754"/>
          <a:stretch>
            <a:fillRect/>
          </a:stretch>
        </p:blipFill>
        <p:spPr bwMode="auto">
          <a:xfrm>
            <a:off x="2438400" y="2895600"/>
            <a:ext cx="2667000" cy="3657600"/>
          </a:xfrm>
          <a:prstGeom prst="rect">
            <a:avLst/>
          </a:prstGeom>
          <a:noFill/>
        </p:spPr>
      </p:pic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3C7E74D8-4332-40B8-8119-2755A283C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and growing!</a:t>
            </a:r>
          </a:p>
        </p:txBody>
      </p:sp>
      <p:pic>
        <p:nvPicPr>
          <p:cNvPr id="4" name="Picture 3" descr="DSC03045.JPG"/>
          <p:cNvPicPr>
            <a:picLocks noChangeAspect="1"/>
          </p:cNvPicPr>
          <p:nvPr/>
        </p:nvPicPr>
        <p:blipFill>
          <a:blip r:embed="rId4" cstate="print"/>
          <a:srcRect l="10833" t="25000" r="23333"/>
          <a:stretch>
            <a:fillRect/>
          </a:stretch>
        </p:blipFill>
        <p:spPr>
          <a:xfrm>
            <a:off x="4343400" y="1295400"/>
            <a:ext cx="4648200" cy="3276600"/>
          </a:xfrm>
          <a:prstGeom prst="rect">
            <a:avLst/>
          </a:prstGeom>
        </p:spPr>
      </p:pic>
      <p:pic>
        <p:nvPicPr>
          <p:cNvPr id="5" name="Picture 4" descr="OFE-2013-14-2013-11-15-10-58-35.JPG"/>
          <p:cNvPicPr>
            <a:picLocks noChangeAspect="1"/>
          </p:cNvPicPr>
          <p:nvPr/>
        </p:nvPicPr>
        <p:blipFill>
          <a:blip r:embed="rId5" cstate="print"/>
          <a:srcRect t="33333" r="8333"/>
          <a:stretch>
            <a:fillRect/>
          </a:stretch>
        </p:blipFill>
        <p:spPr>
          <a:xfrm>
            <a:off x="152400" y="3505200"/>
            <a:ext cx="4267200" cy="2667000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DC981B5D-F1D5-453D-B14C-AB28C8B7E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5EF-8791-4DDF-8F76-0E776EEB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A Few Seed Jokes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005FD-4861-4894-A94A-DD2A5541D1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Want to hear a gruesome joke?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59278-AAA3-4467-B848-D8801E2779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farmer planted a pumpkin seed.  He watered it and cared for it very well.  Soon it grew some, and grew some more, and grew some more…..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4C1FEB-05AC-420E-945B-80E25FD0F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9" name="Picture 18" descr="A group of orange flowers&#10;&#10;Description automatically generated">
            <a:extLst>
              <a:ext uri="{FF2B5EF4-FFF2-40B4-BE49-F238E27FC236}">
                <a16:creationId xmlns:a16="http://schemas.microsoft.com/office/drawing/2014/main" id="{C24AB19A-DC3F-4C36-8CE3-09FBB941F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73380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4C93-5383-4A79-91E1-E4DB7B44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3120-2755-4C6A-ABF7-16AC133EDC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do you call cute seeds?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Awwwwwwwmonds</a:t>
            </a:r>
            <a:r>
              <a:rPr lang="en-US" dirty="0"/>
              <a:t>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21128-F9B3-468B-9C67-36F0546B4B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type of flower seeds did King Tut plant?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Chrysanthemummies</a:t>
            </a:r>
            <a:r>
              <a:rPr lang="en-US" dirty="0"/>
              <a:t>!</a:t>
            </a:r>
          </a:p>
        </p:txBody>
      </p:sp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969DFED0-28B8-4C15-948F-8E19F7507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6A8F17-19EF-4CB8-AA73-3B256C1E9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801112"/>
            <a:ext cx="1493520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Seeds come in different sizes &amp; shapes</a:t>
            </a:r>
          </a:p>
        </p:txBody>
      </p:sp>
      <p:pic>
        <p:nvPicPr>
          <p:cNvPr id="27650" name="Picture 2" descr="http://www2.ca.uky.edu/agcomm/magazine/2008/SUMMER-2008/Graphics/SEEDS-headin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371600"/>
            <a:ext cx="4000500" cy="5210175"/>
          </a:xfrm>
          <a:prstGeom prst="rect">
            <a:avLst/>
          </a:prstGeom>
          <a:noFill/>
        </p:spPr>
      </p:pic>
      <p:pic>
        <p:nvPicPr>
          <p:cNvPr id="27652" name="Picture 4" descr="http://i.ehow.com/images/a06/28/nh/harvest-flower-seeds-garden-800X8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200400"/>
            <a:ext cx="3810000" cy="2857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5800" y="14478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Seeds contain all the material that a  plant needs to reproduce itself.</a:t>
            </a: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445FF253-E72B-4DDD-B5C6-992965F0A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seeds spread?</a:t>
            </a:r>
          </a:p>
        </p:txBody>
      </p:sp>
      <p:pic>
        <p:nvPicPr>
          <p:cNvPr id="28674" name="Picture 2" descr="http://science.psu.edu/alert/photos/miscphotos/Carlo4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524000"/>
            <a:ext cx="2667000" cy="2057400"/>
          </a:xfrm>
          <a:prstGeom prst="rect">
            <a:avLst/>
          </a:prstGeom>
          <a:noFill/>
        </p:spPr>
      </p:pic>
      <p:pic>
        <p:nvPicPr>
          <p:cNvPr id="28680" name="Picture 8" descr="http://themagnifyingglass.typepad.com/.a/6a010535a16a0d970c0133f469ef46970b-pi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962400"/>
            <a:ext cx="3333750" cy="2552701"/>
          </a:xfrm>
          <a:prstGeom prst="rect">
            <a:avLst/>
          </a:prstGeom>
          <a:noFill/>
        </p:spPr>
      </p:pic>
      <p:pic>
        <p:nvPicPr>
          <p:cNvPr id="28682" name="Picture 10" descr="http://media.independent.com/img/croppedphotos/2012/12/10/Milkweed_seed_breaking_away_t479.jpg?ad14627618f647f3902aa65ed5ac8237c798b1e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962400"/>
            <a:ext cx="3657600" cy="2514600"/>
          </a:xfrm>
          <a:prstGeom prst="rect">
            <a:avLst/>
          </a:prstGeom>
          <a:noFill/>
        </p:spPr>
      </p:pic>
      <p:pic>
        <p:nvPicPr>
          <p:cNvPr id="28684" name="Picture 12" descr="http://1.bp.blogspot.com/-aWtycNOanCM/UH1oEL_cb0I/AAAAAAAAAS8/Tm3hH-1hDVg/s640/IMG_0106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1219200"/>
            <a:ext cx="2209799" cy="2590801"/>
          </a:xfrm>
          <a:prstGeom prst="rect">
            <a:avLst/>
          </a:prstGeom>
          <a:noFill/>
        </p:spPr>
      </p:pic>
      <p:pic>
        <p:nvPicPr>
          <p:cNvPr id="28686" name="Picture 14" descr="http://www.alexanderwild.com/Ants/Natural-History/Ants-and-Plants/i-CGtKkgt/4/S/fulva3a-S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3600" y="1447800"/>
            <a:ext cx="2743200" cy="2057400"/>
          </a:xfrm>
          <a:prstGeom prst="rect">
            <a:avLst/>
          </a:prstGeom>
          <a:noFill/>
        </p:spPr>
      </p:pic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F48FAD34-6781-45E3-9DE3-4DC119215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packet information</a:t>
            </a:r>
          </a:p>
        </p:txBody>
      </p:sp>
      <p:pic>
        <p:nvPicPr>
          <p:cNvPr id="9" name="Picture 8" descr="Front Carrot Package"/>
          <p:cNvPicPr/>
          <p:nvPr/>
        </p:nvPicPr>
        <p:blipFill>
          <a:blip r:embed="rId4" cstate="print"/>
          <a:srcRect l="63724" b="61261"/>
          <a:stretch>
            <a:fillRect/>
          </a:stretch>
        </p:blipFill>
        <p:spPr bwMode="auto">
          <a:xfrm>
            <a:off x="1066800" y="1295400"/>
            <a:ext cx="358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ack Carrot Package"/>
          <p:cNvPicPr/>
          <p:nvPr/>
        </p:nvPicPr>
        <p:blipFill>
          <a:blip r:embed="rId5" cstate="print"/>
          <a:srcRect l="63564" b="61261"/>
          <a:stretch>
            <a:fillRect/>
          </a:stretch>
        </p:blipFill>
        <p:spPr bwMode="auto">
          <a:xfrm>
            <a:off x="4724400" y="1524000"/>
            <a:ext cx="3505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814ABA65-81C0-4CAC-BEF8-7EB9D520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seeds properly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/>
              <a:t>Prepare soil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Spread fertilizer &amp; mix into soil with a rake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Read &amp; follow seed packet directions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Cover seeds with fine compost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Gently water in the newly planted seeds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Mark the row with </a:t>
            </a:r>
          </a:p>
          <a:p>
            <a:pPr>
              <a:buNone/>
            </a:pPr>
            <a:r>
              <a:rPr lang="en-US" dirty="0"/>
              <a:t>name of plant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http://txmg.org/elpaso/files/2014/06/planting-seed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724400"/>
            <a:ext cx="3133725" cy="19050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5309E9-E79F-47BD-BD71-205B3AC84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plant seeds</a:t>
            </a:r>
          </a:p>
        </p:txBody>
      </p:sp>
      <p:pic>
        <p:nvPicPr>
          <p:cNvPr id="6" name="Picture 5" descr="DSC06279.JPG"/>
          <p:cNvPicPr>
            <a:picLocks noChangeAspect="1"/>
          </p:cNvPicPr>
          <p:nvPr/>
        </p:nvPicPr>
        <p:blipFill>
          <a:blip r:embed="rId4" cstate="print"/>
          <a:srcRect l="11667"/>
          <a:stretch>
            <a:fillRect/>
          </a:stretch>
        </p:blipFill>
        <p:spPr>
          <a:xfrm>
            <a:off x="381000" y="2133600"/>
            <a:ext cx="4572000" cy="3124200"/>
          </a:xfrm>
          <a:prstGeom prst="rect">
            <a:avLst/>
          </a:prstGeom>
        </p:spPr>
      </p:pic>
      <p:pic>
        <p:nvPicPr>
          <p:cNvPr id="29701" name="Picture 5" descr="http://www.reformer802.com/realtalk/wp-content/uploads/sites/4/2015/04/planting-seeds-jp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143000"/>
            <a:ext cx="3429000" cy="2438400"/>
          </a:xfrm>
          <a:prstGeom prst="rect">
            <a:avLst/>
          </a:prstGeom>
          <a:noFill/>
        </p:spPr>
      </p:pic>
      <p:pic>
        <p:nvPicPr>
          <p:cNvPr id="8" name="Picture 7" descr="DSC06280.JPG"/>
          <p:cNvPicPr>
            <a:picLocks noChangeAspect="1"/>
          </p:cNvPicPr>
          <p:nvPr/>
        </p:nvPicPr>
        <p:blipFill>
          <a:blip r:embed="rId7" cstate="print"/>
          <a:srcRect l="7692" r="10256"/>
          <a:stretch>
            <a:fillRect/>
          </a:stretch>
        </p:blipFill>
        <p:spPr>
          <a:xfrm>
            <a:off x="5105400" y="3886200"/>
            <a:ext cx="3200400" cy="2590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9D38C6-306F-4C1D-9A01-6024328FE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Germination or sprouting of a seed</a:t>
            </a:r>
          </a:p>
        </p:txBody>
      </p:sp>
      <p:pic>
        <p:nvPicPr>
          <p:cNvPr id="26626" name="Picture 2" descr="http://www.katharagridvibrations.com/uploads/9/8/3/8/9838625/9528252_ori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524000"/>
            <a:ext cx="7620000" cy="4838701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4E4BB3-95EE-4054-B9A1-0DF1BA161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1628</TotalTime>
  <Words>206</Words>
  <Application>Microsoft Office PowerPoint</Application>
  <PresentationFormat>On-screen Show (4:3)</PresentationFormat>
  <Paragraphs>42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Franklin Gothic Book</vt:lpstr>
      <vt:lpstr>Franklin Gothic Medium</vt:lpstr>
      <vt:lpstr>Wingdings</vt:lpstr>
      <vt:lpstr>Wingdings 2</vt:lpstr>
      <vt:lpstr>Trek</vt:lpstr>
      <vt:lpstr>From Seed to Transplant</vt:lpstr>
      <vt:lpstr>                    A Few Seed Jokes</vt:lpstr>
      <vt:lpstr>PowerPoint Presentation</vt:lpstr>
      <vt:lpstr>Seeds come in different sizes &amp; shapes</vt:lpstr>
      <vt:lpstr>How are seeds spread?</vt:lpstr>
      <vt:lpstr>Seed packet information</vt:lpstr>
      <vt:lpstr>Planting seeds properly</vt:lpstr>
      <vt:lpstr>How we plant seeds</vt:lpstr>
      <vt:lpstr>Germination or sprouting of a seed</vt:lpstr>
      <vt:lpstr>Cotyledons (seed leaves) &amp; true leaves</vt:lpstr>
      <vt:lpstr>Transplanting a seedling from a pot</vt:lpstr>
      <vt:lpstr>transplanting</vt:lpstr>
      <vt:lpstr>transplanting</vt:lpstr>
      <vt:lpstr>Off and growing!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Kristi Kreischer</cp:lastModifiedBy>
  <cp:revision>48</cp:revision>
  <dcterms:created xsi:type="dcterms:W3CDTF">2015-10-19T16:46:01Z</dcterms:created>
  <dcterms:modified xsi:type="dcterms:W3CDTF">2020-08-13T03:54:41Z</dcterms:modified>
</cp:coreProperties>
</file>